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6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EB12CD-28D7-4E19-89BF-567E15CFB2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>
                <a:latin typeface="標楷體" panose="03000509000000000000" pitchFamily="65" charset="-120"/>
                <a:ea typeface="標楷體" panose="03000509000000000000" pitchFamily="65" charset="-120"/>
              </a:rPr>
              <a:t>停車場車牌辨識系統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B60877E-50BA-4FD7-9639-6748ECD440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指導教授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蔡振凱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班級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夜電子三甲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報告日期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:108/4/30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製作學生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曾品鈞 、 陳岳鋒 、 楊岡穎 、 蔡佳展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40540411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40540415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40540419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40540425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3354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E87A9C-FBC2-4C49-A98B-F8079921F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>
                <a:latin typeface="標楷體" panose="03000509000000000000" pitchFamily="65" charset="-120"/>
                <a:ea typeface="標楷體" panose="03000509000000000000" pitchFamily="65" charset="-120"/>
              </a:rPr>
              <a:t>第二次專題提報大綱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03AB59-A008-44CC-8644-F7998FD14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完成圖片二值化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從圖片中切割出車牌位子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購買所需物品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製作停車場模型</a:t>
            </a:r>
          </a:p>
          <a:p>
            <a:pPr marL="0" indent="0">
              <a:buNone/>
            </a:pP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865872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4">
            <a:extLst>
              <a:ext uri="{FF2B5EF4-FFF2-40B4-BE49-F238E27FC236}">
                <a16:creationId xmlns:a16="http://schemas.microsoft.com/office/drawing/2014/main" id="{50687A6F-9E79-4B78-ACEB-84B44D4AF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標楷體" panose="03000509000000000000" pitchFamily="65" charset="-120"/>
                <a:ea typeface="標楷體" panose="03000509000000000000" pitchFamily="65" charset="-120"/>
              </a:rPr>
              <a:t>圖片二值化前</a:t>
            </a:r>
          </a:p>
        </p:txBody>
      </p:sp>
      <p:pic>
        <p:nvPicPr>
          <p:cNvPr id="19" name="內容版面配置區 18">
            <a:extLst>
              <a:ext uri="{FF2B5EF4-FFF2-40B4-BE49-F238E27FC236}">
                <a16:creationId xmlns:a16="http://schemas.microsoft.com/office/drawing/2014/main" id="{F51C1BB1-35B2-4361-B8C8-55483898C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1529843"/>
            <a:ext cx="5891213" cy="3323652"/>
          </a:xfrm>
        </p:spPr>
      </p:pic>
      <p:sp>
        <p:nvSpPr>
          <p:cNvPr id="17" name="文字版面配置區 16">
            <a:extLst>
              <a:ext uri="{FF2B5EF4-FFF2-40B4-BE49-F238E27FC236}">
                <a16:creationId xmlns:a16="http://schemas.microsoft.com/office/drawing/2014/main" id="{DD5DB39A-9DC1-4DDC-80E4-CB0C09213DA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模擬停車場前攝像頭場景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清晰車牌並距離適中</a:t>
            </a:r>
          </a:p>
        </p:txBody>
      </p:sp>
    </p:spTree>
    <p:extLst>
      <p:ext uri="{BB962C8B-B14F-4D97-AF65-F5344CB8AC3E}">
        <p14:creationId xmlns:p14="http://schemas.microsoft.com/office/powerpoint/2010/main" val="2842928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72965B6-972C-4B69-B169-62E2935E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Opencv</a:t>
            </a:r>
            <a:r>
              <a:rPr lang="en-US" altLang="zh-TW" dirty="0"/>
              <a:t> </a:t>
            </a:r>
            <a:r>
              <a:rPr lang="zh-TW" altLang="en-US" dirty="0"/>
              <a:t>套件說明</a:t>
            </a:r>
          </a:p>
        </p:txBody>
      </p:sp>
      <p:sp>
        <p:nvSpPr>
          <p:cNvPr id="5" name="圖片版面配置區 4">
            <a:extLst>
              <a:ext uri="{FF2B5EF4-FFF2-40B4-BE49-F238E27FC236}">
                <a16:creationId xmlns:a16="http://schemas.microsoft.com/office/drawing/2014/main" id="{0494DB0C-AD93-45F6-899C-EDD2516C0B90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2E5DA726-39A2-4DAC-8D5D-7C06243FE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3138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9ED61D7-5940-4A09-B1D3-BF16E70BF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694" y="783868"/>
            <a:ext cx="10796337" cy="529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3581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TM04033919[[fn=電路]]</Template>
  <TotalTime>236</TotalTime>
  <Words>78</Words>
  <Application>Microsoft Office PowerPoint</Application>
  <PresentationFormat>寬螢幕</PresentationFormat>
  <Paragraphs>15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標楷體</vt:lpstr>
      <vt:lpstr>Arial</vt:lpstr>
      <vt:lpstr>Tw Cen MT</vt:lpstr>
      <vt:lpstr>電路</vt:lpstr>
      <vt:lpstr>停車場車牌辨識系統</vt:lpstr>
      <vt:lpstr>第二次專題提報大綱</vt:lpstr>
      <vt:lpstr>圖片二值化前</vt:lpstr>
      <vt:lpstr>Opencv 套件說明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停車場車牌辨識系統</dc:title>
  <dc:creator>岡穎 楊</dc:creator>
  <cp:lastModifiedBy>岡穎 楊</cp:lastModifiedBy>
  <cp:revision>6</cp:revision>
  <dcterms:created xsi:type="dcterms:W3CDTF">2019-05-04T09:50:48Z</dcterms:created>
  <dcterms:modified xsi:type="dcterms:W3CDTF">2019-05-04T13:47:01Z</dcterms:modified>
</cp:coreProperties>
</file>

<file path=docProps/thumbnail.jpeg>
</file>